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5" r:id="rId4"/>
    <p:sldId id="259" r:id="rId5"/>
    <p:sldId id="260" r:id="rId6"/>
    <p:sldId id="262" r:id="rId7"/>
    <p:sldId id="264" r:id="rId8"/>
    <p:sldId id="263" r:id="rId9"/>
    <p:sldId id="266" r:id="rId10"/>
    <p:sldId id="25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654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7B44667-0DE8-489B-BE74-44B94657D48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7B44667-0DE8-489B-BE74-44B94657D48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B44667-0DE8-489B-BE74-44B94657D48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img3.goodfon.ru/original/1280x960/1/68/les-derevya-pozhar-plamya-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29066"/>
            <a:ext cx="7772400" cy="11430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928934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Лесные пожары </a:t>
            </a:r>
            <a:endParaRPr lang="ru-RU" sz="54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280x960/1/68/les-derevya-pozhar-plamya-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Самый эффективный способ </a:t>
            </a:r>
            <a:endParaRPr lang="ru-RU" sz="32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4338" name="Picture 2" descr="http://static1.1.sqspcdn.com/static/f/979642/18701774/1339460818047/10+Tanker+Drop.jpg?token=e75WJWAIs5Tj7cvLo9BxDs%2FEGHg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8263609" cy="55007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3.goodfon.ru/original/1280x960/1/68/les-derevya-pozhar-plamya-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44" y="28572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Правила безопасного поведения в зоне лесного пожара:</a:t>
            </a:r>
            <a:endParaRPr lang="ru-RU" sz="28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45720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Успокоиться;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Окунуться в ближайшем водоеме;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Накрыть голову и верхнюю часть тела мокрой одеждой;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Дышать через мокрый платок или смоченную одежду;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Для преодоления нехватки кислорода </a:t>
            </a: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  <a:cs typeface="Helvetica"/>
              </a:rPr>
              <a:t>─</a:t>
            </a: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пригнуться к земле;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Выбрать маршрут выхода из леса в безопасное место.</a:t>
            </a:r>
            <a:endParaRPr lang="ru-RU" sz="20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1270" name="Picture 6" descr="https://img3.goodfon.ru/original/640x960/a/37/ogon-plamya-koster-2954.jpg?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69"/>
            <a:ext cx="3786214" cy="567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3.goodfon.ru/original/1280x960/1/68/les-derevya-pozhar-plamya-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571480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Пожарный номер:</a:t>
            </a:r>
          </a:p>
          <a:p>
            <a:pPr algn="ctr"/>
            <a:r>
              <a:rPr lang="ru-RU" sz="8800" b="1" dirty="0" smtClean="0">
                <a:solidFill>
                  <a:schemeClr val="accent3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  <a:t>01</a:t>
            </a:r>
            <a:endParaRPr lang="ru-RU" sz="8800" b="1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242" name="Picture 2" descr="http://3.bp.blogspot.com/-I__vphRRzjc/UL-2Sr5LioI/AAAAAAAAAIU/xwvvIGOYLuA/s1600/c03_20172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428868"/>
            <a:ext cx="6331883" cy="39846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g3.goodfon.ru/original/1280x960/1/68/les-derevya-pozhar-plamya-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Причины лесных пожаров:</a:t>
            </a:r>
            <a:endParaRPr lang="ru-RU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429132"/>
            <a:ext cx="8258204" cy="17145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Удар молнии;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Сжигание мусора;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Безответственное поведение людей </a:t>
            </a:r>
            <a:r>
              <a:rPr lang="ru-RU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  <a:cs typeface="Helvetica"/>
              </a:rPr>
              <a:t>─ 90-97%.</a:t>
            </a:r>
            <a:endParaRPr lang="ru-RU" dirty="0" smtClean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5604" name="Picture 4" descr="https://img3.goodfon.ru/original/2880x900/c/44/ogon-plamya-ugolek-k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8458257" cy="26432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3.goodfon.ru/original/1280x960/1/68/les-derevya-pozhar-plamya-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571480"/>
          <a:ext cx="7786742" cy="564360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25814"/>
                <a:gridCol w="4380073"/>
                <a:gridCol w="2980855"/>
              </a:tblGrid>
              <a:tr h="7264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Классы пожаров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4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1.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Загорание</a:t>
                      </a:r>
                      <a:endParaRPr lang="ru-RU" sz="240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0,1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 – 0,2 га</a:t>
                      </a:r>
                      <a:endParaRPr lang="ru-RU" sz="240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</a:tr>
              <a:tr h="7264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2.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Малый пожар</a:t>
                      </a:r>
                      <a:endParaRPr lang="ru-RU" sz="240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до 2 га</a:t>
                      </a:r>
                      <a:endParaRPr lang="ru-RU" sz="240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</a:tr>
              <a:tr h="7264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3.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Небольшой пожар</a:t>
                      </a:r>
                      <a:endParaRPr lang="ru-RU" sz="240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2,1 – 20 га</a:t>
                      </a:r>
                      <a:endParaRPr lang="ru-RU" sz="240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</a:tr>
              <a:tr h="7264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4.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Средний пожар</a:t>
                      </a:r>
                      <a:endParaRPr lang="ru-RU" sz="240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21 – 200 га</a:t>
                      </a:r>
                      <a:endParaRPr lang="ru-RU" sz="240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</a:tr>
              <a:tr h="7264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5.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Крупный пожар</a:t>
                      </a:r>
                      <a:endParaRPr lang="ru-RU" sz="240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201 – 2000 га</a:t>
                      </a:r>
                      <a:endParaRPr lang="ru-RU" sz="240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</a:tr>
              <a:tr h="12851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6.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Катастрофический пожар</a:t>
                      </a:r>
                      <a:endParaRPr lang="ru-RU" sz="240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ungsuh" pitchFamily="18" charset="-127"/>
                          <a:ea typeface="Gungsuh" pitchFamily="18" charset="-127"/>
                        </a:rPr>
                        <a:t>более 2000 га</a:t>
                      </a:r>
                      <a:endParaRPr lang="ru-RU" sz="2400" dirty="0">
                        <a:solidFill>
                          <a:schemeClr val="bg1"/>
                        </a:solidFill>
                        <a:latin typeface="Gungsuh" pitchFamily="18" charset="-127"/>
                        <a:ea typeface="Gungsuh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3.goodfon.ru/original/1280x960/1/68/les-derevya-pozhar-plamya-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86808" cy="7143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Низовой пожар</a:t>
            </a:r>
            <a:endParaRPr lang="ru-RU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3554" name="Picture 2" descr="http://vyatka.ru/oblogki/Kate/syperspring/novyysayt/wo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8215370" cy="5476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3.goodfon.ru/original/1280x960/1/68/les-derevya-pozhar-plamya-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4786322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Верховой пожар</a:t>
            </a:r>
            <a:endParaRPr lang="ru-RU" sz="32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2530" name="Picture 2" descr="http://stephenbrashear.com/wp-content/uploads/2010/04/reedpointf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0042"/>
            <a:ext cx="3895725" cy="571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Рисунок 6" descr="8748552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00042"/>
            <a:ext cx="4071966" cy="40719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3.goodfon.ru/original/1280x960/1/68/les-derevya-pozhar-plamya-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714356"/>
            <a:ext cx="4143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Подземный пожар</a:t>
            </a:r>
            <a:endParaRPr lang="ru-RU" sz="30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1508" name="Picture 4" descr="http://mediad.publicbroadcasting.net/p/shared/npr/styles/x_large/nprshared/201511/457122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696" y="1428736"/>
            <a:ext cx="7500990" cy="5000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21506" name="Picture 2" descr="https://www.soas.ac.uk/gallery/disappearingworld/full67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6"/>
            <a:ext cx="4607751" cy="30718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1280x960/1/68/les-derevya-pozhar-plamya-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482" name="Picture 2" descr="http://s3.amazonaws.com/SPOD/centralia18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7500990" cy="50069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3.goodfon.ru/original/1280x960/1/68/les-derevya-pozhar-plamya-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9458" name="Picture 2" descr="http://klh.mosreg.ru/userdata/250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715404" cy="61222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3.goodfon.ru/original/1280x960/1/68/les-derevya-pozhar-plamya-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6386" name="Picture 2" descr="http://mlife.by/upload/iblock/84f/84f4aada2a3273ba6814c81d73f4f6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632" y="3643314"/>
            <a:ext cx="4412455" cy="29289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 flipH="1">
            <a:off x="214282" y="285728"/>
            <a:ext cx="871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В пожароопасный сезон в лесу нельзя:</a:t>
            </a:r>
            <a:endParaRPr lang="ru-RU" sz="28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000108"/>
            <a:ext cx="6572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Выжигать траву под деревьями;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Разводить костры в хвойных молодняках, на торфяниках;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Пользоваться открытым огнем;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Оставлять бутылки и стеклянные осколки;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Оставлять </a:t>
            </a:r>
            <a:r>
              <a:rPr lang="ru-RU" sz="2000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промасляные</a:t>
            </a:r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и пропитанные бензином обтирочные материалы.</a:t>
            </a:r>
            <a:endParaRPr lang="ru-RU" sz="20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487</TotalTime>
  <Words>174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  </vt:lpstr>
      <vt:lpstr>Причины лесных пожаров:</vt:lpstr>
      <vt:lpstr>Слайд 3</vt:lpstr>
      <vt:lpstr>Низовой пожар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пожары</dc:title>
  <dc:creator>Admin</dc:creator>
  <cp:lastModifiedBy>Алексей Майоров</cp:lastModifiedBy>
  <cp:revision>61</cp:revision>
  <dcterms:created xsi:type="dcterms:W3CDTF">2010-01-03T13:13:31Z</dcterms:created>
  <dcterms:modified xsi:type="dcterms:W3CDTF">2020-05-21T06:43:47Z</dcterms:modified>
</cp:coreProperties>
</file>